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B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2D51-1B5F-43DA-BAFC-4C7FB5B3162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C08B-751C-4440-9D96-071756FFF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2D51-1B5F-43DA-BAFC-4C7FB5B3162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C08B-751C-4440-9D96-071756FFF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2D51-1B5F-43DA-BAFC-4C7FB5B3162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C08B-751C-4440-9D96-071756FFF51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2D51-1B5F-43DA-BAFC-4C7FB5B3162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C08B-751C-4440-9D96-071756FFF51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2D51-1B5F-43DA-BAFC-4C7FB5B3162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C08B-751C-4440-9D96-071756FFF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2D51-1B5F-43DA-BAFC-4C7FB5B3162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C08B-751C-4440-9D96-071756FFF5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2D51-1B5F-43DA-BAFC-4C7FB5B3162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C08B-751C-4440-9D96-071756FFF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2D51-1B5F-43DA-BAFC-4C7FB5B3162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C08B-751C-4440-9D96-071756FFF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2D51-1B5F-43DA-BAFC-4C7FB5B3162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C08B-751C-4440-9D96-071756FFF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2D51-1B5F-43DA-BAFC-4C7FB5B3162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C08B-751C-4440-9D96-071756FFF51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2D51-1B5F-43DA-BAFC-4C7FB5B3162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C08B-751C-4440-9D96-071756FFF51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CE02D51-1B5F-43DA-BAFC-4C7FB5B3162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579C08B-751C-4440-9D96-071756FFF51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21602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единства требований педагогов и родителей при организации работы с дошкольниками, имеющими нарушение слуха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69674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72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трудностей в работе педагога с семьей: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064896" cy="4968552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недостаточно высокий уровень психолого-педагогической культуры родителей;</a:t>
            </a:r>
            <a:endParaRPr lang="ru-RU" sz="2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пассивность родителей;</a:t>
            </a:r>
            <a:endParaRPr lang="ru-RU" sz="2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чрезмерная занятость родителей;</a:t>
            </a:r>
            <a:endParaRPr lang="ru-RU" sz="2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отдалённость родителей от образовательного учреждения;</a:t>
            </a:r>
            <a:endParaRPr lang="ru-RU" sz="2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неадекватное  восприятие информации, идущей от педагогов; </a:t>
            </a:r>
            <a:endParaRPr lang="ru-RU" sz="2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неполная информированность воспитателей об условиях жизни ребенка дома и отношениях в семье</a:t>
            </a:r>
            <a:endParaRPr lang="ru-RU" sz="22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42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4001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работы с родителями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776864" cy="4464496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34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формировать у родителей правильное  понимание цели воспитания и обучения ребёнка с нарушенным слухом;</a:t>
            </a:r>
            <a:endParaRPr lang="ru-RU" sz="3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34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осуществлять совместную работу педагогов  и родителей, по всестороннему развитию детей;</a:t>
            </a:r>
            <a:endParaRPr lang="ru-RU" sz="3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34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знакомить с методами и приёмами коррекционно-развивающей работы;</a:t>
            </a:r>
            <a:endParaRPr lang="ru-RU" sz="3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34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активизировать и обогащать воспитательные умения родителей; </a:t>
            </a:r>
            <a:endParaRPr lang="ru-RU" sz="3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34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поддерживать  уверенность родителей  в собственных педагогических возможностях. </a:t>
            </a:r>
            <a:endParaRPr lang="ru-RU" sz="3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8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7"/>
            <a:ext cx="7556376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Формы работы с родителями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848872" cy="446449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Индивидуальные формы </a:t>
            </a:r>
            <a:endParaRPr lang="ru-RU" sz="3600" b="1" i="1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беседы, консультации с родителями;</a:t>
            </a:r>
            <a:endParaRPr lang="ru-RU" sz="28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lvl="0" indent="-4572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посещение педагогами семьи;</a:t>
            </a:r>
            <a:endParaRPr lang="ru-RU" sz="2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lvl="0" indent="-4572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посещение родителями занятий;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связь по телефону, скайпу. </a:t>
            </a:r>
            <a:endParaRPr lang="ru-RU" sz="2800" b="1" i="1" dirty="0" smtClean="0">
              <a:solidFill>
                <a:schemeClr val="tx1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7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фото\20160325_0929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1268760"/>
            <a:ext cx="4813069" cy="302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Посещение </a:t>
            </a:r>
            <a:r>
              <a:rPr lang="ru-RU" sz="3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родителями занятий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Дом\Desktop\фото\20160325_084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4752527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бщешкольные родительские собрания;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рупповые собрания;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открытых дверей.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b="1" i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	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>
              <a:spcBef>
                <a:spcPct val="20000"/>
              </a:spcBef>
            </a:pPr>
            <a:r>
              <a:rPr lang="ru-RU" sz="3600" b="1" i="1" dirty="0">
                <a:solidFill>
                  <a:srgbClr val="0070C0"/>
                </a:solidFill>
                <a:latin typeface="Times New Roman"/>
                <a:ea typeface="Calibri"/>
              </a:rPr>
              <a:t>Коллективные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формы: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2949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3"/>
            <a:ext cx="2533408" cy="45038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Наглядно-информационные форма общения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демонстрация продуктов деятельности детей;</a:t>
            </a:r>
            <a:br>
              <a:rPr lang="ru-RU" sz="22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оформление уголков для родителей.</a:t>
            </a:r>
            <a:r>
              <a:rPr lang="ru-RU" sz="2200" dirty="0" smtClean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22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97696"/>
            <a:ext cx="2592288" cy="4608512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97696"/>
            <a:ext cx="254585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4" y="1128009"/>
            <a:ext cx="3755839" cy="250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Досуговые формы </a:t>
            </a:r>
            <a:endParaRPr lang="ru-RU" sz="25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23" y="3831719"/>
            <a:ext cx="4022157" cy="268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3957"/>
            <a:ext cx="3960440" cy="263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49" y="1135119"/>
            <a:ext cx="3734504" cy="2488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27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20888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взаимопонимания педагогов и родителей, совместного участия в проведении развивающей и коррекционной работы с детьми зависит общий результат.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6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507</TotalTime>
  <Words>187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Обеспечение единства требований педагогов и родителей при организации работы с дошкольниками, имеющими нарушение слуха</vt:lpstr>
      <vt:lpstr>Основные причины трудностей в работе педагога с семьей: </vt:lpstr>
      <vt:lpstr>Задачи работы с родителями</vt:lpstr>
      <vt:lpstr>Формы работы с родителями</vt:lpstr>
      <vt:lpstr>Посещение родителями занятий</vt:lpstr>
      <vt:lpstr>Коллективные формы:</vt:lpstr>
      <vt:lpstr>Наглядно-информационные форма общения демонстрация продуктов деятельности детей; оформление уголков для родителей. </vt:lpstr>
      <vt:lpstr>Досуговые формы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Взаимосвязь педагогов детского сада и родителей</dc:title>
  <dc:creator>Дом</dc:creator>
  <cp:lastModifiedBy>Дом</cp:lastModifiedBy>
  <cp:revision>17</cp:revision>
  <dcterms:created xsi:type="dcterms:W3CDTF">2016-04-08T05:50:36Z</dcterms:created>
  <dcterms:modified xsi:type="dcterms:W3CDTF">2016-04-13T15:12:09Z</dcterms:modified>
</cp:coreProperties>
</file>